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3" r:id="rId5"/>
    <p:sldId id="277" r:id="rId6"/>
    <p:sldId id="276" r:id="rId7"/>
    <p:sldId id="275" r:id="rId8"/>
    <p:sldId id="278" r:id="rId9"/>
    <p:sldId id="281" r:id="rId10"/>
    <p:sldId id="282" r:id="rId11"/>
    <p:sldId id="274" r:id="rId12"/>
    <p:sldId id="267" r:id="rId13"/>
    <p:sldId id="291" r:id="rId14"/>
    <p:sldId id="293" r:id="rId15"/>
    <p:sldId id="294" r:id="rId16"/>
    <p:sldId id="292" r:id="rId17"/>
    <p:sldId id="273" r:id="rId18"/>
    <p:sldId id="284" r:id="rId19"/>
    <p:sldId id="28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281" autoAdjust="0"/>
  </p:normalViewPr>
  <p:slideViewPr>
    <p:cSldViewPr snapToGrid="0">
      <p:cViewPr varScale="1">
        <p:scale>
          <a:sx n="83" d="100"/>
          <a:sy n="83" d="100"/>
        </p:scale>
        <p:origin x="-63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3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25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65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27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96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6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41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68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99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67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14D5E-0080-4820-AC87-CF67B2174C2E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7BA50-C5A5-4BE2-B6DB-674F76A2FB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24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 ?><Relationships xmlns="http://schemas.openxmlformats.org/package/2006/relationships"><Relationship Id="rId3" Target="../media/image3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5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15.jpeg" Type="http://schemas.openxmlformats.org/officeDocument/2006/relationships/image"/><Relationship Id="rId5" Target="../media/image14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18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3" Target="../media/image19.jpeg" Type="http://schemas.openxmlformats.org/officeDocument/2006/relationships/image"/><Relationship Id="rId7" Target="../media/image23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22.jpeg" Type="http://schemas.openxmlformats.org/officeDocument/2006/relationships/image"/><Relationship Id="rId5" Target="../media/image21.jpe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25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28.jpeg" Type="http://schemas.openxmlformats.org/officeDocument/2006/relationships/image"/><Relationship Id="rId4" Target="../media/image27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3" Target="../media/image29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30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31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32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3" Target="../media/image33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35.jpeg" Type="http://schemas.openxmlformats.org/officeDocument/2006/relationships/image"/><Relationship Id="rId4" Target="../media/image34.jpeg" Type="http://schemas.openxmlformats.org/officeDocument/2006/relationships/image"/></Relationships>
</file>

<file path=ppt/slides/_rels/slide15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38.jpeg" Type="http://schemas.openxmlformats.org/officeDocument/2006/relationships/image"/><Relationship Id="rId4" Target="../media/image37.jpe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3" Target="../media/image39.jpeg" Type="http://schemas.openxmlformats.org/officeDocument/2006/relationships/image"/><Relationship Id="rId2" Target="../media/image2.jp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41.jpeg" Type="http://schemas.openxmlformats.org/officeDocument/2006/relationships/image"/><Relationship Id="rId4" Target="../media/image40.jpeg" Type="http://schemas.openxmlformats.org/officeDocument/2006/relationships/image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9387" y="0"/>
            <a:ext cx="11530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МУНИЦИПАЛЬНОЕ БЮДЖЕТНОЕ ДОШКОЛЬНОЕ ОБРАЗОВАТЕЛЬНОЕ УЧРЕЖДЕНИЕ   «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Явасский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детский сад №1 комбинированного вида» ОСП «Ударный детский сад»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9397" y="1382286"/>
            <a:ext cx="1115093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67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</a:t>
            </a:r>
            <a:r>
              <a:rPr lang="ru-RU" sz="6700" b="1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     </a:t>
            </a:r>
            <a:r>
              <a:rPr lang="ru-RU" sz="3200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План </a:t>
            </a: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по самообразованию педагога</a:t>
            </a:r>
          </a:p>
          <a:p>
            <a:pPr lvl="0">
              <a:defRPr/>
            </a:pP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                  </a:t>
            </a:r>
            <a:r>
              <a:rPr lang="ru-RU" sz="3200" kern="0" dirty="0" err="1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Чебалкиной</a:t>
            </a: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Ирины </a:t>
            </a:r>
            <a:r>
              <a:rPr lang="ru-RU" sz="3200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Васильевны</a:t>
            </a:r>
            <a:endParaRPr lang="ru-RU" sz="6700" kern="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+mj-ea"/>
              <a:cs typeface="+mj-cs"/>
            </a:endParaRPr>
          </a:p>
          <a:p>
            <a:pPr lvl="0">
              <a:defRPr/>
            </a:pPr>
            <a:r>
              <a:rPr lang="ru-RU" sz="67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</a:t>
            </a:r>
            <a:r>
              <a:rPr lang="ru-RU" sz="3200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Тема</a:t>
            </a: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: «Правила дорожного движения </a:t>
            </a:r>
            <a:r>
              <a:rPr lang="ru-RU" sz="3200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для дошкольников</a:t>
            </a: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»</a:t>
            </a:r>
          </a:p>
          <a:p>
            <a:pPr lvl="0">
              <a:defRPr/>
            </a:pP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                     </a:t>
            </a:r>
            <a:r>
              <a:rPr lang="ru-RU" sz="3200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   2021-2022 </a:t>
            </a: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учебный год</a:t>
            </a:r>
          </a:p>
          <a:p>
            <a:pPr lvl="0">
              <a:defRPr/>
            </a:pP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         </a:t>
            </a:r>
            <a:r>
              <a:rPr lang="ru-RU" sz="3200" kern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 </a:t>
            </a:r>
            <a:r>
              <a:rPr lang="ru-RU" sz="3200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Младшая разновозрастная группа</a:t>
            </a:r>
          </a:p>
        </p:txBody>
      </p:sp>
    </p:spTree>
    <p:extLst>
      <p:ext uri="{BB962C8B-B14F-4D97-AF65-F5344CB8AC3E}">
        <p14:creationId xmlns:p14="http://schemas.microsoft.com/office/powerpoint/2010/main" val="297776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12192000" cy="537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Актуальность</a:t>
            </a:r>
            <a:endParaRPr lang="ru-RU" sz="2200" dirty="0" smtClean="0">
              <a:solidFill>
                <a:srgbClr val="FF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Обеспечение </a:t>
            </a:r>
            <a:r>
              <a:rPr lang="ru-RU" sz="20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безопасности детей – основная цель, одна из главных задач нашего общества. В дошкольных учреждениях в настоящее время активно ведётся работа по основам безопасности жизнедеятельности, направленная на формирование у детей навыков правильного поведения в различных ситуациях на дороге, в транспорте, на улице.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В </a:t>
            </a:r>
            <a:r>
              <a:rPr lang="ru-RU" sz="20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настоящее время увеличивается количество машин на улицах, растёт скорость движения, число дорожно-транспортных происшествий. К сожалению, не обходится без происшествий с участием детей. Безопасность движения на дороге становится важной государственной задачей.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С </a:t>
            </a:r>
            <a:r>
              <a:rPr lang="ru-RU" sz="20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самого раннего возраста необходимо формировать навыки правильно поведения на дороге у детей, а также знакомить их с правилами дорожного движения. Это необходимо делать уже в детском саду, так как знания, полученные в детстве, наиболее прочные, и правила, усвоенные ребёнком в детском возрасте, впоследствии становятся нормой поведения. Знакомя детей с правилами дорожного движения, культурой поведения на улице, следует учитывать, что эта работа связана с развитием ориентировки в пространстве и предполагает формирование таких качеств личности, как внимание, ответственность за своё поведение, уверенность в своих действиях.</a:t>
            </a:r>
          </a:p>
        </p:txBody>
      </p:sp>
    </p:spTree>
    <p:extLst>
      <p:ext uri="{BB962C8B-B14F-4D97-AF65-F5344CB8AC3E}">
        <p14:creationId xmlns:p14="http://schemas.microsoft.com/office/powerpoint/2010/main" val="2343433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5573" y="288099"/>
            <a:ext cx="11736887" cy="113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Цель работы: </a:t>
            </a:r>
            <a:r>
              <a:rPr lang="ru-RU" sz="23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информацию по теме самообразования, систематизировать и обобщить полученные знания, включить их в свою работу.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создавать благоприятные условия для изучения правил дорожного движения, формирования навыков поведения на улице;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-познакомить детей с правилами дорожного движения, способствовать формированию навыков по безопасному поведению на улице;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развивать интерес у родителей к совместной работе в данном направлении;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составить картотеку игр по безопасности дорожного движения.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385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614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5364" y="303465"/>
            <a:ext cx="11812044" cy="428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5364" y="323535"/>
            <a:ext cx="118120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altLang="ru-RU" sz="2000" dirty="0">
                <a:solidFill>
                  <a:prstClr val="black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prstClr val="black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                                            </a:t>
            </a:r>
            <a:endParaRPr lang="ru-RU" sz="2800" dirty="0">
              <a:solidFill>
                <a:prstClr val="black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5364" y="210312"/>
            <a:ext cx="11510668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                                                            </a:t>
            </a:r>
            <a:r>
              <a:rPr lang="ru-RU" sz="2000" b="1" dirty="0" smtClean="0">
                <a:solidFill>
                  <a:srgbClr val="FF0000"/>
                </a:solidFill>
              </a:rPr>
              <a:t>Изучение методической литературы</a:t>
            </a:r>
          </a:p>
          <a:p>
            <a:endParaRPr lang="ru-RU" b="1" dirty="0" smtClean="0"/>
          </a:p>
          <a:p>
            <a:r>
              <a:rPr lang="ru-RU" b="1" dirty="0" smtClean="0"/>
              <a:t>1. Белая </a:t>
            </a:r>
            <a:r>
              <a:rPr lang="ru-RU" b="1" dirty="0"/>
              <a:t>К.Ю., </a:t>
            </a:r>
            <a:r>
              <a:rPr lang="ru-RU" b="1" dirty="0" err="1"/>
              <a:t>Зимонина</a:t>
            </a:r>
            <a:r>
              <a:rPr lang="ru-RU" b="1" dirty="0"/>
              <a:t> В.Н., </a:t>
            </a:r>
            <a:r>
              <a:rPr lang="ru-RU" b="1" dirty="0" err="1"/>
              <a:t>Кондрыкинская</a:t>
            </a:r>
            <a:r>
              <a:rPr lang="ru-RU" b="1" dirty="0"/>
              <a:t> Л.А., </a:t>
            </a:r>
            <a:r>
              <a:rPr lang="ru-RU" b="1" dirty="0" err="1"/>
              <a:t>Куцакова</a:t>
            </a:r>
            <a:r>
              <a:rPr lang="ru-RU" b="1" dirty="0"/>
              <a:t> Л.В., Мерзлякова С.И., Сахарова В.Н. Как обеспечить безопасность дошкольников -М.: Просвещение, 2001.</a:t>
            </a:r>
          </a:p>
          <a:p>
            <a:r>
              <a:rPr lang="ru-RU" b="1" dirty="0"/>
              <a:t>2</a:t>
            </a:r>
            <a:r>
              <a:rPr lang="ru-RU" b="1" dirty="0" smtClean="0"/>
              <a:t>.  </a:t>
            </a:r>
            <a:r>
              <a:rPr lang="ru-RU" b="1" dirty="0"/>
              <a:t>Дорожная безопасность: обучение и воспитание младшего школьника: Учебно-методическое пособие для общеобразовательных учреждений и системы дополнительного образования / Под общ. ред. В.Н. Кирьянова – М.: Издательский Дом Третий Рим, 2005.</a:t>
            </a:r>
          </a:p>
          <a:p>
            <a:r>
              <a:rPr lang="ru-RU" b="1" dirty="0"/>
              <a:t>3</a:t>
            </a:r>
            <a:r>
              <a:rPr lang="ru-RU" b="1" dirty="0" smtClean="0"/>
              <a:t>. </a:t>
            </a:r>
            <a:r>
              <a:rPr lang="ru-RU" b="1" dirty="0" err="1" smtClean="0"/>
              <a:t>Добрушин</a:t>
            </a:r>
            <a:r>
              <a:rPr lang="ru-RU" b="1" dirty="0" smtClean="0"/>
              <a:t> </a:t>
            </a:r>
            <a:r>
              <a:rPr lang="ru-RU" b="1" dirty="0"/>
              <a:t>А. Д. Учебное пособие по изучению основ Правил дорожного движения. — СПб., 1999.</a:t>
            </a:r>
          </a:p>
          <a:p>
            <a:r>
              <a:rPr lang="ru-RU" b="1" dirty="0"/>
              <a:t>4. Кобзева Т.Г., Холодова И.А., Александрова Г.С. Правила дорожного движения: система обучения дошкольников. – Волгоград: Учитель, 2010.-219 с.</a:t>
            </a:r>
          </a:p>
          <a:p>
            <a:r>
              <a:rPr lang="ru-RU" b="1" dirty="0"/>
              <a:t>5. </a:t>
            </a:r>
            <a:r>
              <a:rPr lang="ru-RU" b="1" dirty="0" err="1"/>
              <a:t>Коломеец</a:t>
            </a:r>
            <a:r>
              <a:rPr lang="ru-RU" b="1" dirty="0"/>
              <a:t> Н.В. – Формирование культуры безопасного поведения у детей 3-7 лет: «Азбука безопасности», конспекты занятий, игры – Волгоград: Учитель, 2011.- 168 с.</a:t>
            </a:r>
          </a:p>
          <a:p>
            <a:r>
              <a:rPr lang="ru-RU" b="1" dirty="0"/>
              <a:t>6. Полынова В.К. – Основы безопасности жизнедеятельности  детей дошкольного возраста. Планирование работы. Беседы. Игры –СПб. ООО «Издательство «Детство – Пресс», 2015</a:t>
            </a:r>
          </a:p>
          <a:p>
            <a:r>
              <a:rPr lang="ru-RU" b="1" dirty="0"/>
              <a:t>7. </a:t>
            </a:r>
            <a:r>
              <a:rPr lang="ru-RU" b="1" dirty="0" err="1" smtClean="0"/>
              <a:t>Саулина</a:t>
            </a:r>
            <a:r>
              <a:rPr lang="ru-RU" b="1" dirty="0" smtClean="0"/>
              <a:t> </a:t>
            </a:r>
            <a:r>
              <a:rPr lang="ru-RU" b="1" dirty="0"/>
              <a:t>Т.Ф. Знакомим дошкольников с правилами дорожного движения / М.: Мозаика-Синтез, 2014</a:t>
            </a:r>
          </a:p>
          <a:p>
            <a:r>
              <a:rPr lang="ru-RU" b="1" dirty="0"/>
              <a:t>8. Три сигнала светофора. Из опыта работы дошкольных учреждений – дидактические игры, сценарии вечеров развлечений, литературный материал / Составитель Т.Ф. </a:t>
            </a:r>
            <a:r>
              <a:rPr lang="ru-RU" b="1" dirty="0" err="1"/>
              <a:t>Саулина</a:t>
            </a:r>
            <a:r>
              <a:rPr lang="ru-RU" b="1" dirty="0"/>
              <a:t> – М.: Просвещение, 1989.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1546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7597"/>
            <a:ext cx="12307602" cy="75507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8203" y="87682"/>
            <a:ext cx="8805797" cy="1549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3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детьми:</a:t>
            </a:r>
            <a:endParaRPr lang="ru-RU" sz="22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Рассматривание </a:t>
            </a:r>
            <a:r>
              <a:rPr lang="ru-RU" sz="22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иллюстраций: </a:t>
            </a:r>
            <a:endParaRPr lang="ru-RU" sz="2200" dirty="0" smtClean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" y="1060753"/>
            <a:ext cx="4181316" cy="4919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466" y="1135380"/>
            <a:ext cx="3951846" cy="48447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08" y="1475344"/>
            <a:ext cx="3821736" cy="450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8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7472" y="146304"/>
            <a:ext cx="8796528" cy="4638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Чтение </a:t>
            </a:r>
            <a:r>
              <a:rPr lang="ru-RU" sz="22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художественной литературы: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стихотворение  С. Михалкова </a:t>
            </a:r>
            <a:r>
              <a:rPr lang="ru-RU" sz="2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«Светофор»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 smtClean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 smtClean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200" dirty="0" smtClean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71700" lvl="4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 </a:t>
            </a: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24" y="1074904"/>
            <a:ext cx="3785616" cy="3131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5760" y="1553573"/>
            <a:ext cx="4312920" cy="31372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21608" y="1124673"/>
            <a:ext cx="7973568" cy="428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С. Михалков «Шагая осторожно».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072" y="2539466"/>
            <a:ext cx="4757928" cy="41539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468361" y="1832813"/>
            <a:ext cx="28905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сказка Г. Цыферова </a:t>
            </a:r>
            <a:endParaRPr lang="ru-RU" sz="2200" dirty="0" smtClean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«</a:t>
            </a:r>
            <a:r>
              <a:rPr lang="ru-RU" sz="2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Паровозик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3432" y="3901764"/>
            <a:ext cx="2177034" cy="31400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873" y="3901764"/>
            <a:ext cx="2370305" cy="31400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244" y="4183793"/>
            <a:ext cx="3259836" cy="285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2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5626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2838" y="250521"/>
            <a:ext cx="12029162" cy="1849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Дидактические игры:</a:t>
            </a:r>
          </a:p>
          <a:p>
            <a:pPr lvl="4">
              <a:lnSpc>
                <a:spcPct val="107000"/>
              </a:lnSpc>
              <a:spcAft>
                <a:spcPts val="800"/>
              </a:spcAft>
            </a:pPr>
            <a:endParaRPr lang="ru-RU" sz="22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4">
              <a:lnSpc>
                <a:spcPct val="107000"/>
              </a:lnSpc>
              <a:spcAft>
                <a:spcPts val="800"/>
              </a:spcAft>
            </a:pPr>
            <a:endParaRPr lang="ru-RU" sz="2200" dirty="0" smtClean="0">
              <a:solidFill>
                <a:srgbClr val="FF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4009" y="730426"/>
            <a:ext cx="3511296" cy="37318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1" y="3282696"/>
            <a:ext cx="4401312" cy="3575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73" y="774595"/>
            <a:ext cx="4053840" cy="26548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30426"/>
            <a:ext cx="3776473" cy="34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3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5626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2838" y="250521"/>
            <a:ext cx="12029162" cy="1849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Подвижные </a:t>
            </a:r>
            <a:r>
              <a:rPr lang="ru-RU" sz="22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игры: </a:t>
            </a:r>
          </a:p>
          <a:p>
            <a:pPr lvl="4">
              <a:lnSpc>
                <a:spcPct val="107000"/>
              </a:lnSpc>
              <a:spcAft>
                <a:spcPts val="800"/>
              </a:spcAft>
            </a:pPr>
            <a:endParaRPr lang="ru-RU" sz="22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4">
              <a:lnSpc>
                <a:spcPct val="107000"/>
              </a:lnSpc>
              <a:spcAft>
                <a:spcPts val="800"/>
              </a:spcAft>
            </a:pPr>
            <a:endParaRPr lang="ru-RU" sz="2200" dirty="0" smtClean="0">
              <a:solidFill>
                <a:srgbClr val="FF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4456"/>
            <a:ext cx="4124966" cy="49853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1796" y="744457"/>
            <a:ext cx="4262859" cy="4986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4655" y="744456"/>
            <a:ext cx="4227345" cy="49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3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96291" y="0"/>
            <a:ext cx="7647709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Сюжетно-ролевые </a:t>
            </a:r>
            <a:r>
              <a:rPr lang="ru-RU" sz="22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</a:t>
            </a: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3444" y="137160"/>
            <a:ext cx="4276622" cy="43559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0688" y="3746253"/>
            <a:ext cx="3785616" cy="31798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8848" y="454612"/>
            <a:ext cx="3584448" cy="4133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06" y="468035"/>
            <a:ext cx="4358493" cy="41788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04" y="3979926"/>
            <a:ext cx="3758184" cy="30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337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3439"/>
            <a:ext cx="12192000" cy="710738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428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Строительные </a:t>
            </a:r>
            <a:r>
              <a:rPr lang="ru-RU" sz="22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игры: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9105" y="1384353"/>
            <a:ext cx="5369789" cy="45902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10" y="1384353"/>
            <a:ext cx="6273830" cy="45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5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9503" y="339595"/>
            <a:ext cx="8805797" cy="1084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ппликация </a:t>
            </a:r>
            <a:r>
              <a:rPr lang="ru-RU" sz="28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«Три веселых </a:t>
            </a:r>
            <a:r>
              <a:rPr lang="ru-RU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огонька»</a:t>
            </a:r>
            <a:endParaRPr lang="ru-RU" sz="28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Лепка </a:t>
            </a:r>
            <a:r>
              <a:rPr lang="ru-RU" sz="28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«Машинка</a:t>
            </a:r>
            <a:r>
              <a:rPr lang="ru-RU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528175" y="2552090"/>
            <a:ext cx="10546915" cy="428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ru-RU" sz="2200" dirty="0">
              <a:solidFill>
                <a:prstClr val="black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3803"/>
            <a:ext cx="4744549" cy="50749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4305" y="1423803"/>
            <a:ext cx="4257695" cy="50749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207" y="1423803"/>
            <a:ext cx="3711097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62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044" y="0"/>
            <a:ext cx="1244138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91044" y="121920"/>
            <a:ext cx="1206358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Игра- драматизация:</a:t>
            </a:r>
            <a:r>
              <a:rPr lang="ru-RU" sz="2800" dirty="0" smtClean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8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Едем мы, друзья, в дальние края…».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7" y="1005839"/>
            <a:ext cx="5779009" cy="52655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5004" y="1005839"/>
            <a:ext cx="5304412" cy="526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1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95055" y="95003"/>
            <a:ext cx="10154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Развлечение «Красный, желтый, зеленый»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6858"/>
            <a:ext cx="6118860" cy="481818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216859"/>
            <a:ext cx="5608320" cy="481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78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0372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3179" y="0"/>
            <a:ext cx="4713288" cy="5282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9629" y="685419"/>
            <a:ext cx="4473035" cy="45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552" y="1136142"/>
            <a:ext cx="3075432" cy="402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43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037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0080" y="1"/>
            <a:ext cx="110733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                                            Занятия </a:t>
            </a:r>
            <a:r>
              <a:rPr lang="ru-RU" sz="2800" dirty="0">
                <a:solidFill>
                  <a:srgbClr val="FF0000"/>
                </a:solidFill>
              </a:rPr>
              <a:t>по безопасности 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                     «</a:t>
            </a:r>
            <a:r>
              <a:rPr lang="ru-RU" sz="2800" dirty="0">
                <a:solidFill>
                  <a:srgbClr val="FF0000"/>
                </a:solidFill>
              </a:rPr>
              <a:t>Колобок учит правила дорожного движения</a:t>
            </a:r>
            <a:r>
              <a:rPr lang="ru-RU" sz="2800" dirty="0" smtClean="0">
                <a:solidFill>
                  <a:srgbClr val="FF0000"/>
                </a:solidFill>
              </a:rPr>
              <a:t>»</a:t>
            </a:r>
          </a:p>
          <a:p>
            <a:endParaRPr lang="ru-RU" sz="2800" dirty="0">
              <a:solidFill>
                <a:srgbClr val="FF0000"/>
              </a:solidFill>
            </a:endParaRPr>
          </a:p>
          <a:p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74" y="1156716"/>
            <a:ext cx="3635502" cy="45399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1376" y="1156716"/>
            <a:ext cx="3776472" cy="45399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0604" y="1156716"/>
            <a:ext cx="3713988" cy="45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92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8285" y="1888258"/>
            <a:ext cx="4995429" cy="519112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239491" y="0"/>
            <a:ext cx="5652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mtClean="0">
                <a:solidFill>
                  <a:srgbClr val="FF0000"/>
                </a:solidFill>
              </a:rPr>
              <a:t>      Уголок «ПДД»</a:t>
            </a:r>
            <a:endParaRPr lang="ru-RU" sz="2800" b="1">
              <a:solidFill>
                <a:srgbClr val="FF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2094" y="11071"/>
            <a:ext cx="4199906" cy="39552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7002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13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521" y="275574"/>
            <a:ext cx="10972800" cy="4198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i="1" u="sng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по работе с родителями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Папки-передвижки, консультации, памятки,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>
              <a:solidFill>
                <a:srgbClr val="FF00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 smtClean="0">
              <a:solidFill>
                <a:srgbClr val="FF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:\img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39060"/>
            <a:ext cx="3821811" cy="402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C22005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1592" y="1414145"/>
            <a:ext cx="3264408" cy="402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665" y="126365"/>
            <a:ext cx="3450336" cy="6416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64" y="3073781"/>
            <a:ext cx="2874201" cy="387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78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032630"/>
            <a:ext cx="3986784" cy="43469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1752" y="73153"/>
            <a:ext cx="11164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                                                      Родительское </a:t>
            </a:r>
            <a:r>
              <a:rPr lang="ru-RU" sz="2400" dirty="0">
                <a:solidFill>
                  <a:srgbClr val="FF0000"/>
                </a:solidFill>
              </a:rPr>
              <a:t>собрание 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                           «</a:t>
            </a:r>
            <a:r>
              <a:rPr lang="ru-RU" sz="2400" dirty="0"/>
              <a:t>Научите ребёнка </a:t>
            </a:r>
            <a:r>
              <a:rPr lang="ru-RU" sz="2400" dirty="0" smtClean="0"/>
              <a:t>правильно </a:t>
            </a:r>
            <a:r>
              <a:rPr lang="ru-RU" sz="2400" dirty="0"/>
              <a:t>вести себя на дорогах»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692" y="929232"/>
            <a:ext cx="7013448" cy="491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59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34441" y="1719072"/>
            <a:ext cx="104497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      </a:t>
            </a:r>
          </a:p>
          <a:p>
            <a:r>
              <a:rPr lang="ru-RU" sz="5400" dirty="0" smtClean="0"/>
              <a:t>        </a:t>
            </a:r>
            <a:r>
              <a:rPr lang="ru-RU" sz="5400" dirty="0" smtClean="0">
                <a:solidFill>
                  <a:srgbClr val="C00000"/>
                </a:solidFill>
              </a:rPr>
              <a:t>Спасибо </a:t>
            </a:r>
            <a:r>
              <a:rPr lang="ru-RU" sz="5400" dirty="0">
                <a:solidFill>
                  <a:srgbClr val="C00000"/>
                </a:solidFill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907049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693</Words>
  <Application>Microsoft Office PowerPoint</Application>
  <PresentationFormat>Произвольный</PresentationFormat>
  <Paragraphs>95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Чебанина</dc:creator>
  <cp:lastModifiedBy>User</cp:lastModifiedBy>
  <cp:revision>48</cp:revision>
  <dcterms:created xsi:type="dcterms:W3CDTF">2022-04-18T11:28:00Z</dcterms:created>
  <dcterms:modified xsi:type="dcterms:W3CDTF">2022-06-02T10:08:41Z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1253433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S9.1.4</vt:lpwstr>
  </property>
</Properties>
</file>